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Play"/>
      <p:regular r:id="rId24"/>
      <p:bold r:id="rId25"/>
    </p:embeddedFont>
    <p:embeddedFont>
      <p:font typeface="Robo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hu1f2tD4qwoXZT+UPlQtjBrKkg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Play-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regular.fntdata"/><Relationship Id="rId25" Type="http://schemas.openxmlformats.org/officeDocument/2006/relationships/font" Target="fonts/Play-bold.fntdata"/><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boldItalic.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66e40e1b1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3f66e40e1b1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66e40e1b1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f66e40e1b1_2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f66e40e1b1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f66e40e1b1_2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63f13fa64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f63f13fa64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63f13fa6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f63f13fa64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26"/>
          <p:cNvSpPr/>
          <p:nvPr>
            <p:ph idx="2" type="pic"/>
          </p:nvPr>
        </p:nvSpPr>
        <p:spPr>
          <a:xfrm>
            <a:off x="5183188" y="987425"/>
            <a:ext cx="6172200" cy="4873625"/>
          </a:xfrm>
          <a:prstGeom prst="rect">
            <a:avLst/>
          </a:prstGeom>
          <a:noFill/>
          <a:ln>
            <a:noFill/>
          </a:ln>
        </p:spPr>
      </p:sp>
      <p:sp>
        <p:nvSpPr>
          <p:cNvPr id="69" name="Google Shape;69;p2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2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 name="Shape 23"/>
        <p:cNvGrpSpPr/>
        <p:nvPr/>
      </p:nvGrpSpPr>
      <p:grpSpPr>
        <a:xfrm>
          <a:off x="0" y="0"/>
          <a:ext cx="0" cy="0"/>
          <a:chOff x="0" y="0"/>
          <a:chExt cx="0" cy="0"/>
        </a:xfrm>
      </p:grpSpPr>
      <p:sp>
        <p:nvSpPr>
          <p:cNvPr id="24" name="Google Shape;24;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27" name="Shape 27"/>
        <p:cNvGrpSpPr/>
        <p:nvPr/>
      </p:nvGrpSpPr>
      <p:grpSpPr>
        <a:xfrm>
          <a:off x="0" y="0"/>
          <a:ext cx="0" cy="0"/>
          <a:chOff x="0" y="0"/>
          <a:chExt cx="0" cy="0"/>
        </a:xfrm>
      </p:grpSpPr>
      <p:sp>
        <p:nvSpPr>
          <p:cNvPr id="28" name="Google Shape;28;p20"/>
          <p:cNvSpPr txBox="1"/>
          <p:nvPr>
            <p:ph idx="1" type="body"/>
          </p:nvPr>
        </p:nvSpPr>
        <p:spPr>
          <a:xfrm>
            <a:off x="600670" y="5929931"/>
            <a:ext cx="10985502" cy="31849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chemeClr val="dk1"/>
              </a:buClr>
              <a:buSzPts val="1800"/>
              <a:buNone/>
              <a:defRPr b="1"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0"/>
          <p:cNvSpPr txBox="1"/>
          <p:nvPr>
            <p:ph type="title"/>
          </p:nvPr>
        </p:nvSpPr>
        <p:spPr>
          <a:xfrm>
            <a:off x="603248" y="1287496"/>
            <a:ext cx="10985502" cy="232410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5800"/>
              <a:buFont typeface="Play"/>
              <a:buNone/>
              <a:defRPr sz="5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0"/>
          <p:cNvSpPr txBox="1"/>
          <p:nvPr>
            <p:ph idx="2" type="body"/>
          </p:nvPr>
        </p:nvSpPr>
        <p:spPr>
          <a:xfrm>
            <a:off x="600671" y="3611595"/>
            <a:ext cx="10985501" cy="95250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750"/>
              <a:buNone/>
              <a:defRPr b="1" sz="2750"/>
            </a:lvl1pPr>
            <a:lvl2pPr indent="-228600" lvl="1" marL="914400" algn="l">
              <a:lnSpc>
                <a:spcPct val="100000"/>
              </a:lnSpc>
              <a:spcBef>
                <a:spcPts val="0"/>
              </a:spcBef>
              <a:spcAft>
                <a:spcPts val="0"/>
              </a:spcAft>
              <a:buClr>
                <a:schemeClr val="dk1"/>
              </a:buClr>
              <a:buSzPts val="2750"/>
              <a:buNone/>
              <a:defRPr b="1" sz="2750"/>
            </a:lvl2pPr>
            <a:lvl3pPr indent="-228600" lvl="2" marL="1371600" algn="l">
              <a:lnSpc>
                <a:spcPct val="100000"/>
              </a:lnSpc>
              <a:spcBef>
                <a:spcPts val="0"/>
              </a:spcBef>
              <a:spcAft>
                <a:spcPts val="0"/>
              </a:spcAft>
              <a:buClr>
                <a:schemeClr val="dk1"/>
              </a:buClr>
              <a:buSzPts val="2750"/>
              <a:buNone/>
              <a:defRPr b="1" sz="2750"/>
            </a:lvl3pPr>
            <a:lvl4pPr indent="-228600" lvl="3" marL="1828800" algn="l">
              <a:lnSpc>
                <a:spcPct val="100000"/>
              </a:lnSpc>
              <a:spcBef>
                <a:spcPts val="0"/>
              </a:spcBef>
              <a:spcAft>
                <a:spcPts val="0"/>
              </a:spcAft>
              <a:buClr>
                <a:schemeClr val="dk1"/>
              </a:buClr>
              <a:buSzPts val="2750"/>
              <a:buNone/>
              <a:defRPr b="1" sz="2750"/>
            </a:lvl4pPr>
            <a:lvl5pPr indent="-228600" lvl="4" marL="2286000" algn="l">
              <a:lnSpc>
                <a:spcPct val="100000"/>
              </a:lnSpc>
              <a:spcBef>
                <a:spcPts val="0"/>
              </a:spcBef>
              <a:spcAft>
                <a:spcPts val="0"/>
              </a:spcAft>
              <a:buClr>
                <a:schemeClr val="dk1"/>
              </a:buClr>
              <a:buSzPts val="2750"/>
              <a:buNone/>
              <a:defRPr b="1" sz="275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757575"/>
                </a:solidFill>
              </a:defRPr>
            </a:lvl1pPr>
            <a:lvl2pPr indent="0" lvl="1" marL="0" algn="r">
              <a:spcBef>
                <a:spcPts val="0"/>
              </a:spcBef>
              <a:buNone/>
              <a:defRPr sz="1200">
                <a:solidFill>
                  <a:srgbClr val="757575"/>
                </a:solidFill>
              </a:defRPr>
            </a:lvl2pPr>
            <a:lvl3pPr indent="0" lvl="2" marL="0" algn="r">
              <a:spcBef>
                <a:spcPts val="0"/>
              </a:spcBef>
              <a:buNone/>
              <a:defRPr sz="1200">
                <a:solidFill>
                  <a:srgbClr val="757575"/>
                </a:solidFill>
              </a:defRPr>
            </a:lvl3pPr>
            <a:lvl4pPr indent="0" lvl="3" marL="0" algn="r">
              <a:spcBef>
                <a:spcPts val="0"/>
              </a:spcBef>
              <a:buNone/>
              <a:defRPr sz="1200">
                <a:solidFill>
                  <a:srgbClr val="757575"/>
                </a:solidFill>
              </a:defRPr>
            </a:lvl4pPr>
            <a:lvl5pPr indent="0" lvl="4" marL="0" algn="r">
              <a:spcBef>
                <a:spcPts val="0"/>
              </a:spcBef>
              <a:buNone/>
              <a:defRPr sz="1200">
                <a:solidFill>
                  <a:srgbClr val="757575"/>
                </a:solidFill>
              </a:defRPr>
            </a:lvl5pPr>
            <a:lvl6pPr indent="0" lvl="5" marL="0" algn="r">
              <a:spcBef>
                <a:spcPts val="0"/>
              </a:spcBef>
              <a:buNone/>
              <a:defRPr sz="1200">
                <a:solidFill>
                  <a:srgbClr val="757575"/>
                </a:solidFill>
              </a:defRPr>
            </a:lvl6pPr>
            <a:lvl7pPr indent="0" lvl="6" marL="0" algn="r">
              <a:spcBef>
                <a:spcPts val="0"/>
              </a:spcBef>
              <a:buNone/>
              <a:defRPr sz="1200">
                <a:solidFill>
                  <a:srgbClr val="757575"/>
                </a:solidFill>
              </a:defRPr>
            </a:lvl7pPr>
            <a:lvl8pPr indent="0" lvl="7" marL="0" algn="r">
              <a:spcBef>
                <a:spcPts val="0"/>
              </a:spcBef>
              <a:buNone/>
              <a:defRPr sz="1200">
                <a:solidFill>
                  <a:srgbClr val="757575"/>
                </a:solidFill>
              </a:defRPr>
            </a:lvl8pPr>
            <a:lvl9pPr indent="0" lvl="8" marL="0" algn="r">
              <a:spcBef>
                <a:spcPts val="0"/>
              </a:spcBef>
              <a:buNone/>
              <a:defRPr sz="1200">
                <a:solidFill>
                  <a:srgbClr val="757575"/>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2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2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5" name="Google Shape;35;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2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hyperlink" Target="mailto:support@trails-end.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21.png"/><Relationship Id="rId6"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4.jpg"/><Relationship Id="rId6"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90" name="Google Shape;90;p1"/>
          <p:cNvPicPr preferRelativeResize="0"/>
          <p:nvPr/>
        </p:nvPicPr>
        <p:blipFill rotWithShape="1">
          <a:blip r:embed="rId3">
            <a:alphaModFix/>
          </a:blip>
          <a:srcRect b="0" l="0" r="0" t="19"/>
          <a:stretch/>
        </p:blipFill>
        <p:spPr>
          <a:xfrm>
            <a:off x="20" y="1282"/>
            <a:ext cx="12191980" cy="685671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0"/>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44" name="Google Shape;144;p10"/>
          <p:cNvPicPr preferRelativeResize="0"/>
          <p:nvPr/>
        </p:nvPicPr>
        <p:blipFill rotWithShape="1">
          <a:blip r:embed="rId3">
            <a:alphaModFix/>
          </a:blip>
          <a:srcRect b="0" l="0" r="0" t="19"/>
          <a:stretch/>
        </p:blipFill>
        <p:spPr>
          <a:xfrm>
            <a:off x="20" y="1282"/>
            <a:ext cx="12191980" cy="685671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8" name="Shape 148"/>
        <p:cNvGrpSpPr/>
        <p:nvPr/>
      </p:nvGrpSpPr>
      <p:grpSpPr>
        <a:xfrm>
          <a:off x="0" y="0"/>
          <a:ext cx="0" cy="0"/>
          <a:chOff x="0" y="0"/>
          <a:chExt cx="0" cy="0"/>
        </a:xfrm>
      </p:grpSpPr>
      <p:sp>
        <p:nvSpPr>
          <p:cNvPr id="149" name="Google Shape;149;p11"/>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50" name="Google Shape;150;p11"/>
          <p:cNvPicPr preferRelativeResize="0"/>
          <p:nvPr/>
        </p:nvPicPr>
        <p:blipFill rotWithShape="1">
          <a:blip r:embed="rId3">
            <a:alphaModFix/>
          </a:blip>
          <a:srcRect b="19" l="0" r="0" t="0"/>
          <a:stretch/>
        </p:blipFill>
        <p:spPr>
          <a:xfrm>
            <a:off x="20" y="1282"/>
            <a:ext cx="12191980" cy="685671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descr="A map with lines and dots&#10;&#10;AI-generated content may be incorrect." id="155" name="Google Shape;155;g3f66e40e1b1_2_0"/>
          <p:cNvPicPr preferRelativeResize="0"/>
          <p:nvPr/>
        </p:nvPicPr>
        <p:blipFill rotWithShape="1">
          <a:blip r:embed="rId3">
            <a:alphaModFix/>
          </a:blip>
          <a:srcRect b="0" l="0" r="0" t="0"/>
          <a:stretch/>
        </p:blipFill>
        <p:spPr>
          <a:xfrm>
            <a:off x="21" y="0"/>
            <a:ext cx="12191981" cy="6858000"/>
          </a:xfrm>
          <a:prstGeom prst="rect">
            <a:avLst/>
          </a:prstGeom>
          <a:noFill/>
          <a:ln>
            <a:noFill/>
          </a:ln>
        </p:spPr>
      </p:pic>
      <p:pic>
        <p:nvPicPr>
          <p:cNvPr descr="Image" id="156" name="Google Shape;156;g3f66e40e1b1_2_0"/>
          <p:cNvPicPr preferRelativeResize="0"/>
          <p:nvPr/>
        </p:nvPicPr>
        <p:blipFill rotWithShape="1">
          <a:blip r:embed="rId4">
            <a:alphaModFix/>
          </a:blip>
          <a:srcRect b="-2237" l="956" r="-508" t="23466"/>
          <a:stretch/>
        </p:blipFill>
        <p:spPr>
          <a:xfrm>
            <a:off x="0" y="-9347"/>
            <a:ext cx="12261806" cy="1581066"/>
          </a:xfrm>
          <a:prstGeom prst="rect">
            <a:avLst/>
          </a:prstGeom>
          <a:noFill/>
          <a:ln>
            <a:noFill/>
          </a:ln>
        </p:spPr>
      </p:pic>
      <p:sp>
        <p:nvSpPr>
          <p:cNvPr id="157" name="Google Shape;157;g3f66e40e1b1_2_0"/>
          <p:cNvSpPr txBox="1"/>
          <p:nvPr/>
        </p:nvSpPr>
        <p:spPr>
          <a:xfrm>
            <a:off x="306800" y="184975"/>
            <a:ext cx="5159100" cy="7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lt1"/>
                </a:solidFill>
              </a:rPr>
              <a:t>Storefront Escalation</a:t>
            </a:r>
            <a:endParaRPr b="1" sz="2800">
              <a:solidFill>
                <a:schemeClr val="lt1"/>
              </a:solidFill>
            </a:endParaRPr>
          </a:p>
        </p:txBody>
      </p:sp>
      <p:sp>
        <p:nvSpPr>
          <p:cNvPr id="158" name="Google Shape;158;g3f66e40e1b1_2_0"/>
          <p:cNvSpPr txBox="1"/>
          <p:nvPr/>
        </p:nvSpPr>
        <p:spPr>
          <a:xfrm>
            <a:off x="779525" y="1376175"/>
            <a:ext cx="10527000" cy="486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dk1"/>
                </a:solidFill>
              </a:rPr>
              <a:t>If a unit arrives at a storefront location and the manager requests proof of authorization the leader should: </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Log in to the Leader Portal and navigate to Storefronts</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Click on the specific storefront reservation</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Open the Details tab and look for Storefront Agreements</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Click the PDF file name to view or download the confirmed agreement on the spot</a:t>
            </a:r>
            <a:endParaRPr sz="28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If the store manager still does not allow the Unit to set up, please have the Unit leave respectfully and immediately notify Trail’s End Support so we can follow up with the venue. We have staff working weekend blocks on standby to assist. The faster they’re brought into the conversation, the more quickly we are likely able to resolve the problem.</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descr="A map with lines and dots&#10;&#10;AI-generated content may be incorrect." id="163" name="Google Shape;163;g3f66e40e1b1_2_8"/>
          <p:cNvPicPr preferRelativeResize="0"/>
          <p:nvPr/>
        </p:nvPicPr>
        <p:blipFill rotWithShape="1">
          <a:blip r:embed="rId3">
            <a:alphaModFix/>
          </a:blip>
          <a:srcRect b="0" l="0" r="0" t="0"/>
          <a:stretch/>
        </p:blipFill>
        <p:spPr>
          <a:xfrm>
            <a:off x="21" y="0"/>
            <a:ext cx="12191981" cy="6858000"/>
          </a:xfrm>
          <a:prstGeom prst="rect">
            <a:avLst/>
          </a:prstGeom>
          <a:noFill/>
          <a:ln>
            <a:noFill/>
          </a:ln>
        </p:spPr>
      </p:pic>
      <p:pic>
        <p:nvPicPr>
          <p:cNvPr descr="Image" id="164" name="Google Shape;164;g3f66e40e1b1_2_8"/>
          <p:cNvPicPr preferRelativeResize="0"/>
          <p:nvPr/>
        </p:nvPicPr>
        <p:blipFill rotWithShape="1">
          <a:blip r:embed="rId4">
            <a:alphaModFix/>
          </a:blip>
          <a:srcRect b="-2237" l="956" r="-508" t="23466"/>
          <a:stretch/>
        </p:blipFill>
        <p:spPr>
          <a:xfrm>
            <a:off x="0" y="-9347"/>
            <a:ext cx="12261806" cy="1581066"/>
          </a:xfrm>
          <a:prstGeom prst="rect">
            <a:avLst/>
          </a:prstGeom>
          <a:noFill/>
          <a:ln>
            <a:noFill/>
          </a:ln>
        </p:spPr>
      </p:pic>
      <p:sp>
        <p:nvSpPr>
          <p:cNvPr id="165" name="Google Shape;165;g3f66e40e1b1_2_8"/>
          <p:cNvSpPr txBox="1"/>
          <p:nvPr/>
        </p:nvSpPr>
        <p:spPr>
          <a:xfrm>
            <a:off x="306800" y="184975"/>
            <a:ext cx="5159100" cy="7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lt1"/>
                </a:solidFill>
              </a:rPr>
              <a:t>Damaged Product</a:t>
            </a:r>
            <a:endParaRPr b="1" sz="2800">
              <a:solidFill>
                <a:schemeClr val="lt1"/>
              </a:solidFill>
            </a:endParaRPr>
          </a:p>
        </p:txBody>
      </p:sp>
      <p:sp>
        <p:nvSpPr>
          <p:cNvPr id="166" name="Google Shape;166;g3f66e40e1b1_2_8"/>
          <p:cNvSpPr txBox="1"/>
          <p:nvPr/>
        </p:nvSpPr>
        <p:spPr>
          <a:xfrm>
            <a:off x="779525" y="1376175"/>
            <a:ext cx="10527000" cy="48693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AutoNum type="arabicPeriod"/>
            </a:pPr>
            <a:r>
              <a:rPr lang="en-US" sz="2800">
                <a:solidFill>
                  <a:schemeClr val="dk1"/>
                </a:solidFill>
              </a:rPr>
              <a:t>If a Unit opens a case and finds damaged product, they should immediately email </a:t>
            </a:r>
            <a:r>
              <a:rPr lang="en-US" sz="2800" u="sng">
                <a:solidFill>
                  <a:schemeClr val="hlink"/>
                </a:solidFill>
                <a:hlinkClick r:id="rId5"/>
              </a:rPr>
              <a:t>support@trails-end.com</a:t>
            </a:r>
            <a:r>
              <a:rPr lang="en-US" sz="2800">
                <a:solidFill>
                  <a:schemeClr val="dk1"/>
                </a:solidFill>
              </a:rPr>
              <a:t> for an invoice credit and reach out to the council directly for replacement product.</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When emailing support, the unit must include:</a:t>
            </a:r>
            <a:endParaRPr sz="2800">
              <a:solidFill>
                <a:schemeClr val="dk1"/>
              </a:solidFill>
            </a:endParaRPr>
          </a:p>
          <a:p>
            <a:pPr indent="-406400" lvl="1" marL="914400" rtl="0" algn="l">
              <a:spcBef>
                <a:spcPts val="0"/>
              </a:spcBef>
              <a:spcAft>
                <a:spcPts val="0"/>
              </a:spcAft>
              <a:buClr>
                <a:schemeClr val="dk1"/>
              </a:buClr>
              <a:buSzPts val="2800"/>
              <a:buAutoNum type="alphaLcPeriod"/>
            </a:pPr>
            <a:r>
              <a:rPr lang="en-US" sz="2800">
                <a:solidFill>
                  <a:schemeClr val="dk1"/>
                </a:solidFill>
              </a:rPr>
              <a:t>The Damage (for each item, if multiple)</a:t>
            </a:r>
            <a:endParaRPr sz="2800">
              <a:solidFill>
                <a:schemeClr val="dk1"/>
              </a:solidFill>
            </a:endParaRPr>
          </a:p>
          <a:p>
            <a:pPr indent="-406400" lvl="1" marL="914400" rtl="0" algn="l">
              <a:spcBef>
                <a:spcPts val="0"/>
              </a:spcBef>
              <a:spcAft>
                <a:spcPts val="0"/>
              </a:spcAft>
              <a:buClr>
                <a:schemeClr val="dk1"/>
              </a:buClr>
              <a:buSzPts val="2800"/>
              <a:buAutoNum type="alphaLcPeriod"/>
            </a:pPr>
            <a:r>
              <a:rPr lang="en-US" sz="2800">
                <a:solidFill>
                  <a:schemeClr val="dk1"/>
                </a:solidFill>
              </a:rPr>
              <a:t>The best-by date and lot code printed on the bag, container, or case</a:t>
            </a:r>
            <a:endParaRPr sz="2800">
              <a:solidFill>
                <a:schemeClr val="dk1"/>
              </a:solidFill>
            </a:endParaRPr>
          </a:p>
          <a:p>
            <a:pPr indent="-406400" lvl="1" marL="914400" rtl="0" algn="l">
              <a:spcBef>
                <a:spcPts val="0"/>
              </a:spcBef>
              <a:spcAft>
                <a:spcPts val="0"/>
              </a:spcAft>
              <a:buClr>
                <a:schemeClr val="dk1"/>
              </a:buClr>
              <a:buSzPts val="2800"/>
              <a:buAutoNum type="alphaLcPeriod"/>
            </a:pPr>
            <a:r>
              <a:rPr lang="en-US" sz="2800">
                <a:solidFill>
                  <a:schemeClr val="dk1"/>
                </a:solidFill>
              </a:rPr>
              <a:t>Unit type and number (e.g., Pack # or Troop #)</a:t>
            </a:r>
            <a:endParaRPr sz="2800">
              <a:solidFill>
                <a:schemeClr val="dk1"/>
              </a:solidFill>
            </a:endParaRPr>
          </a:p>
          <a:p>
            <a:pPr indent="-406400" lvl="1" marL="914400" rtl="0" algn="l">
              <a:spcBef>
                <a:spcPts val="0"/>
              </a:spcBef>
              <a:spcAft>
                <a:spcPts val="0"/>
              </a:spcAft>
              <a:buClr>
                <a:schemeClr val="dk1"/>
              </a:buClr>
              <a:buSzPts val="2800"/>
              <a:buAutoNum type="alphaLcPeriod"/>
            </a:pPr>
            <a:r>
              <a:rPr lang="en-US" sz="2800">
                <a:solidFill>
                  <a:schemeClr val="dk1"/>
                </a:solidFill>
              </a:rPr>
              <a:t>Product type and quantity affected</a:t>
            </a:r>
            <a:endParaRPr sz="2800">
              <a:solidFill>
                <a:schemeClr val="dk1"/>
              </a:solidFill>
            </a:endParaRPr>
          </a:p>
          <a:p>
            <a:pPr indent="-406400" lvl="1" marL="914400" rtl="0" algn="l">
              <a:spcBef>
                <a:spcPts val="0"/>
              </a:spcBef>
              <a:spcAft>
                <a:spcPts val="0"/>
              </a:spcAft>
              <a:buClr>
                <a:schemeClr val="dk1"/>
              </a:buClr>
              <a:buSzPts val="2800"/>
              <a:buAutoNum type="alphaLcPeriod"/>
            </a:pPr>
            <a:r>
              <a:rPr lang="en-US" sz="2800">
                <a:solidFill>
                  <a:schemeClr val="dk1"/>
                </a:solidFill>
              </a:rPr>
              <a:t>Clear photos showing the damage</a:t>
            </a:r>
            <a:endParaRPr sz="28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A map with lines and dots&#10;&#10;AI-generated content may be incorrect." id="171" name="Google Shape;171;g3f66e40e1b1_2_17"/>
          <p:cNvPicPr preferRelativeResize="0"/>
          <p:nvPr/>
        </p:nvPicPr>
        <p:blipFill rotWithShape="1">
          <a:blip r:embed="rId3">
            <a:alphaModFix/>
          </a:blip>
          <a:srcRect b="0" l="0" r="0" t="0"/>
          <a:stretch/>
        </p:blipFill>
        <p:spPr>
          <a:xfrm>
            <a:off x="21" y="0"/>
            <a:ext cx="12191981" cy="6858000"/>
          </a:xfrm>
          <a:prstGeom prst="rect">
            <a:avLst/>
          </a:prstGeom>
          <a:noFill/>
          <a:ln>
            <a:noFill/>
          </a:ln>
        </p:spPr>
      </p:pic>
      <p:pic>
        <p:nvPicPr>
          <p:cNvPr descr="Image" id="172" name="Google Shape;172;g3f66e40e1b1_2_17"/>
          <p:cNvPicPr preferRelativeResize="0"/>
          <p:nvPr/>
        </p:nvPicPr>
        <p:blipFill rotWithShape="1">
          <a:blip r:embed="rId4">
            <a:alphaModFix/>
          </a:blip>
          <a:srcRect b="-2237" l="956" r="-508" t="23466"/>
          <a:stretch/>
        </p:blipFill>
        <p:spPr>
          <a:xfrm>
            <a:off x="0" y="-9347"/>
            <a:ext cx="12261806" cy="1581066"/>
          </a:xfrm>
          <a:prstGeom prst="rect">
            <a:avLst/>
          </a:prstGeom>
          <a:noFill/>
          <a:ln>
            <a:noFill/>
          </a:ln>
        </p:spPr>
      </p:pic>
      <p:sp>
        <p:nvSpPr>
          <p:cNvPr id="173" name="Google Shape;173;g3f66e40e1b1_2_17"/>
          <p:cNvSpPr txBox="1"/>
          <p:nvPr/>
        </p:nvSpPr>
        <p:spPr>
          <a:xfrm>
            <a:off x="306800" y="184975"/>
            <a:ext cx="5159100" cy="7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lt1"/>
                </a:solidFill>
              </a:rPr>
              <a:t>Onboarding</a:t>
            </a:r>
            <a:endParaRPr b="1" sz="2800">
              <a:solidFill>
                <a:schemeClr val="lt1"/>
              </a:solidFill>
            </a:endParaRPr>
          </a:p>
        </p:txBody>
      </p:sp>
      <p:sp>
        <p:nvSpPr>
          <p:cNvPr id="174" name="Google Shape;174;g3f66e40e1b1_2_17"/>
          <p:cNvSpPr txBox="1"/>
          <p:nvPr/>
        </p:nvSpPr>
        <p:spPr>
          <a:xfrm>
            <a:off x="779525" y="1376175"/>
            <a:ext cx="10527000" cy="486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dk1"/>
                </a:solidFill>
              </a:rPr>
              <a:t>Finish your onboarding!</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Onboarding opens your unit to all the great resources Trails End has to offer. </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These steps include: Setting a goal, establishing a storefront area, blackout dates, and getting paid!</a:t>
            </a:r>
            <a:endParaRPr sz="2800">
              <a:solidFill>
                <a:schemeClr val="dk1"/>
              </a:solidFill>
            </a:endParaRPr>
          </a:p>
          <a:p>
            <a:pPr indent="-406400" lvl="0" marL="457200" rtl="0" algn="l">
              <a:spcBef>
                <a:spcPts val="0"/>
              </a:spcBef>
              <a:spcAft>
                <a:spcPts val="0"/>
              </a:spcAft>
              <a:buClr>
                <a:schemeClr val="dk1"/>
              </a:buClr>
              <a:buSzPts val="2800"/>
              <a:buAutoNum type="arabicPeriod"/>
            </a:pPr>
            <a:r>
              <a:rPr lang="en-US" sz="2800">
                <a:solidFill>
                  <a:schemeClr val="dk1"/>
                </a:solidFill>
              </a:rPr>
              <a:t>Complete the steps, secure storefronts, and get selling!</a:t>
            </a:r>
            <a:endParaRPr sz="28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8" name="Shape 178"/>
        <p:cNvGrpSpPr/>
        <p:nvPr/>
      </p:nvGrpSpPr>
      <p:grpSpPr>
        <a:xfrm>
          <a:off x="0" y="0"/>
          <a:ext cx="0" cy="0"/>
          <a:chOff x="0" y="0"/>
          <a:chExt cx="0" cy="0"/>
        </a:xfrm>
      </p:grpSpPr>
      <p:sp>
        <p:nvSpPr>
          <p:cNvPr id="179" name="Google Shape;179;p12"/>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80" name="Google Shape;180;p12"/>
          <p:cNvPicPr preferRelativeResize="0"/>
          <p:nvPr/>
        </p:nvPicPr>
        <p:blipFill rotWithShape="1">
          <a:blip r:embed="rId3">
            <a:alphaModFix/>
          </a:blip>
          <a:srcRect b="19" l="0" r="0" t="0"/>
          <a:stretch/>
        </p:blipFill>
        <p:spPr>
          <a:xfrm>
            <a:off x="20" y="1282"/>
            <a:ext cx="12191980" cy="685671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descr="Beautify as image" id="185" name="Google Shape;185;g3f63f13fa64_0_3"/>
          <p:cNvPicPr preferRelativeResize="0"/>
          <p:nvPr/>
        </p:nvPicPr>
        <p:blipFill>
          <a:blip r:embed="rId3">
            <a:alphaModFix/>
          </a:blip>
          <a:stretch>
            <a:fillRect/>
          </a:stretch>
        </p:blipFill>
        <p:spPr>
          <a:xfrm>
            <a:off x="-47625" y="0"/>
            <a:ext cx="12287250"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descr="A map with lines and dots&#10;&#10;AI-generated content may be incorrect." id="190" name="Google Shape;190;p14"/>
          <p:cNvPicPr preferRelativeResize="0"/>
          <p:nvPr/>
        </p:nvPicPr>
        <p:blipFill rotWithShape="1">
          <a:blip r:embed="rId3">
            <a:alphaModFix/>
          </a:blip>
          <a:srcRect b="0" l="0" r="0" t="0"/>
          <a:stretch/>
        </p:blipFill>
        <p:spPr>
          <a:xfrm>
            <a:off x="21" y="0"/>
            <a:ext cx="12191981" cy="6858000"/>
          </a:xfrm>
          <a:prstGeom prst="rect">
            <a:avLst/>
          </a:prstGeom>
          <a:noFill/>
          <a:ln>
            <a:noFill/>
          </a:ln>
        </p:spPr>
      </p:pic>
      <p:pic>
        <p:nvPicPr>
          <p:cNvPr descr="Image" id="191" name="Google Shape;191;p14"/>
          <p:cNvPicPr preferRelativeResize="0"/>
          <p:nvPr/>
        </p:nvPicPr>
        <p:blipFill rotWithShape="1">
          <a:blip r:embed="rId4">
            <a:alphaModFix/>
          </a:blip>
          <a:srcRect b="-2235" l="956" r="-512" t="23464"/>
          <a:stretch/>
        </p:blipFill>
        <p:spPr>
          <a:xfrm>
            <a:off x="0" y="-9347"/>
            <a:ext cx="12261808" cy="1581066"/>
          </a:xfrm>
          <a:prstGeom prst="rect">
            <a:avLst/>
          </a:prstGeom>
          <a:noFill/>
          <a:ln>
            <a:noFill/>
          </a:ln>
        </p:spPr>
      </p:pic>
      <p:sp>
        <p:nvSpPr>
          <p:cNvPr id="192" name="Google Shape;192;p14"/>
          <p:cNvSpPr txBox="1"/>
          <p:nvPr/>
        </p:nvSpPr>
        <p:spPr>
          <a:xfrm>
            <a:off x="272975" y="128575"/>
            <a:ext cx="3564300" cy="78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lt1"/>
                </a:solidFill>
              </a:rPr>
              <a:t>Council Prizes</a:t>
            </a:r>
            <a:endParaRPr b="1" sz="2800">
              <a:solidFill>
                <a:schemeClr val="lt1"/>
              </a:solidFill>
            </a:endParaRPr>
          </a:p>
        </p:txBody>
      </p:sp>
      <p:pic>
        <p:nvPicPr>
          <p:cNvPr id="193" name="Google Shape;193;p14" title="Unit Prizes.png"/>
          <p:cNvPicPr preferRelativeResize="0"/>
          <p:nvPr/>
        </p:nvPicPr>
        <p:blipFill>
          <a:blip r:embed="rId5">
            <a:alphaModFix/>
          </a:blip>
          <a:stretch>
            <a:fillRect/>
          </a:stretch>
        </p:blipFill>
        <p:spPr>
          <a:xfrm>
            <a:off x="6491551" y="1517113"/>
            <a:ext cx="3900152" cy="5048750"/>
          </a:xfrm>
          <a:prstGeom prst="rect">
            <a:avLst/>
          </a:prstGeom>
          <a:noFill/>
          <a:ln>
            <a:noFill/>
          </a:ln>
        </p:spPr>
      </p:pic>
      <p:pic>
        <p:nvPicPr>
          <p:cNvPr id="194" name="Google Shape;194;p14" title="Scout Prizes.png"/>
          <p:cNvPicPr preferRelativeResize="0"/>
          <p:nvPr/>
        </p:nvPicPr>
        <p:blipFill>
          <a:blip r:embed="rId6">
            <a:alphaModFix/>
          </a:blip>
          <a:stretch>
            <a:fillRect/>
          </a:stretch>
        </p:blipFill>
        <p:spPr>
          <a:xfrm>
            <a:off x="1724974" y="1517133"/>
            <a:ext cx="3900152" cy="504873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A map with lines and dots&#10;&#10;AI-generated content may be incorrect." id="199" name="Google Shape;199;p15"/>
          <p:cNvPicPr preferRelativeResize="0"/>
          <p:nvPr/>
        </p:nvPicPr>
        <p:blipFill rotWithShape="1">
          <a:blip r:embed="rId3">
            <a:alphaModFix/>
          </a:blip>
          <a:srcRect b="0" l="0" r="0" t="0"/>
          <a:stretch/>
        </p:blipFill>
        <p:spPr>
          <a:xfrm>
            <a:off x="21" y="0"/>
            <a:ext cx="12191979" cy="6858000"/>
          </a:xfrm>
          <a:prstGeom prst="rect">
            <a:avLst/>
          </a:prstGeom>
          <a:noFill/>
          <a:ln>
            <a:noFill/>
          </a:ln>
        </p:spPr>
      </p:pic>
      <p:pic>
        <p:nvPicPr>
          <p:cNvPr descr="Image" id="200" name="Google Shape;200;p15"/>
          <p:cNvPicPr preferRelativeResize="0"/>
          <p:nvPr/>
        </p:nvPicPr>
        <p:blipFill rotWithShape="1">
          <a:blip r:embed="rId4">
            <a:alphaModFix/>
          </a:blip>
          <a:srcRect b="-2235" l="956" r="-512" t="23464"/>
          <a:stretch/>
        </p:blipFill>
        <p:spPr>
          <a:xfrm>
            <a:off x="0" y="-9347"/>
            <a:ext cx="12261808" cy="1581066"/>
          </a:xfrm>
          <a:prstGeom prst="rect">
            <a:avLst/>
          </a:prstGeom>
          <a:noFill/>
          <a:ln>
            <a:noFill/>
          </a:ln>
        </p:spPr>
      </p:pic>
      <p:sp>
        <p:nvSpPr>
          <p:cNvPr id="201" name="Google Shape;201;p15"/>
          <p:cNvSpPr txBox="1"/>
          <p:nvPr/>
        </p:nvSpPr>
        <p:spPr>
          <a:xfrm>
            <a:off x="306800" y="184975"/>
            <a:ext cx="3429000" cy="7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lt1"/>
                </a:solidFill>
              </a:rPr>
              <a:t>The Theme</a:t>
            </a:r>
            <a:endParaRPr b="1" sz="2800">
              <a:solidFill>
                <a:schemeClr val="lt1"/>
              </a:solidFill>
            </a:endParaRPr>
          </a:p>
        </p:txBody>
      </p:sp>
      <p:pic>
        <p:nvPicPr>
          <p:cNvPr id="202" name="Google Shape;202;p15" title="images (4).jpg"/>
          <p:cNvPicPr preferRelativeResize="0"/>
          <p:nvPr/>
        </p:nvPicPr>
        <p:blipFill>
          <a:blip r:embed="rId5">
            <a:alphaModFix/>
          </a:blip>
          <a:stretch>
            <a:fillRect/>
          </a:stretch>
        </p:blipFill>
        <p:spPr>
          <a:xfrm>
            <a:off x="306800" y="827733"/>
            <a:ext cx="3932775" cy="6030275"/>
          </a:xfrm>
          <a:prstGeom prst="rect">
            <a:avLst/>
          </a:prstGeom>
          <a:noFill/>
          <a:ln>
            <a:noFill/>
          </a:ln>
        </p:spPr>
      </p:pic>
      <p:sp>
        <p:nvSpPr>
          <p:cNvPr id="203" name="Google Shape;203;p15"/>
          <p:cNvSpPr txBox="1"/>
          <p:nvPr/>
        </p:nvSpPr>
        <p:spPr>
          <a:xfrm>
            <a:off x="8334750" y="248725"/>
            <a:ext cx="3269100" cy="61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lt1"/>
                </a:solidFill>
              </a:rPr>
              <a:t>Kernel Journal</a:t>
            </a:r>
            <a:endParaRPr b="1" sz="2800">
              <a:solidFill>
                <a:schemeClr val="lt1"/>
              </a:solidFill>
            </a:endParaRPr>
          </a:p>
        </p:txBody>
      </p:sp>
      <p:pic>
        <p:nvPicPr>
          <p:cNvPr id="204" name="Google Shape;204;p15" title="Untitled design (9).png"/>
          <p:cNvPicPr preferRelativeResize="0"/>
          <p:nvPr/>
        </p:nvPicPr>
        <p:blipFill>
          <a:blip r:embed="rId6">
            <a:alphaModFix/>
          </a:blip>
          <a:stretch>
            <a:fillRect/>
          </a:stretch>
        </p:blipFill>
        <p:spPr>
          <a:xfrm>
            <a:off x="7905038" y="1431025"/>
            <a:ext cx="4128525" cy="4128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2"/>
                                        </p:tgtEl>
                                        <p:attrNameLst>
                                          <p:attrName>style.visibility</p:attrName>
                                        </p:attrNameLst>
                                      </p:cBhvr>
                                      <p:to>
                                        <p:strVal val="visible"/>
                                      </p:to>
                                    </p:set>
                                    <p:anim calcmode="lin" valueType="num">
                                      <p:cBhvr additive="base">
                                        <p:cTn dur="1000"/>
                                        <p:tgtEl>
                                          <p:spTgt spid="20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3f63f13fa64_0_10"/>
          <p:cNvSpPr txBox="1"/>
          <p:nvPr/>
        </p:nvSpPr>
        <p:spPr>
          <a:xfrm>
            <a:off x="295525" y="230125"/>
            <a:ext cx="4782600" cy="8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chemeClr val="dk1"/>
                </a:solidFill>
              </a:rPr>
              <a:t>Other Happenings</a:t>
            </a:r>
            <a:endParaRPr b="1" sz="2800">
              <a:solidFill>
                <a:schemeClr val="dk1"/>
              </a:solidFill>
            </a:endParaRPr>
          </a:p>
        </p:txBody>
      </p:sp>
      <p:pic>
        <p:nvPicPr>
          <p:cNvPr id="210" name="Google Shape;210;g3f63f13fa64_0_10" title="Noblelogo.png"/>
          <p:cNvPicPr preferRelativeResize="0"/>
          <p:nvPr/>
        </p:nvPicPr>
        <p:blipFill>
          <a:blip r:embed="rId3">
            <a:alphaModFix/>
          </a:blip>
          <a:stretch>
            <a:fillRect/>
          </a:stretch>
        </p:blipFill>
        <p:spPr>
          <a:xfrm>
            <a:off x="433388" y="3470088"/>
            <a:ext cx="11325225" cy="3324225"/>
          </a:xfrm>
          <a:prstGeom prst="rect">
            <a:avLst/>
          </a:prstGeom>
          <a:noFill/>
          <a:ln>
            <a:noFill/>
          </a:ln>
        </p:spPr>
      </p:pic>
      <p:sp>
        <p:nvSpPr>
          <p:cNvPr id="211" name="Google Shape;211;g3f63f13fa64_0_10"/>
          <p:cNvSpPr txBox="1"/>
          <p:nvPr/>
        </p:nvSpPr>
        <p:spPr>
          <a:xfrm>
            <a:off x="433400" y="1031125"/>
            <a:ext cx="6848100" cy="206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200">
                <a:solidFill>
                  <a:srgbClr val="212121"/>
                </a:solidFill>
                <a:highlight>
                  <a:srgbClr val="FFFFFF"/>
                </a:highlight>
                <a:latin typeface="Roboto"/>
                <a:ea typeface="Roboto"/>
                <a:cs typeface="Roboto"/>
                <a:sym typeface="Roboto"/>
              </a:rPr>
              <a:t>September 10: Wreath Sale Begins</a:t>
            </a:r>
            <a:endParaRPr b="1"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b="1" lang="en-US" sz="1200">
                <a:solidFill>
                  <a:srgbClr val="212121"/>
                </a:solidFill>
                <a:highlight>
                  <a:srgbClr val="FFFFFF"/>
                </a:highlight>
                <a:latin typeface="Roboto"/>
                <a:ea typeface="Roboto"/>
                <a:cs typeface="Roboto"/>
                <a:sym typeface="Roboto"/>
              </a:rPr>
              <a:t>October 28: Unit Orders Due</a:t>
            </a:r>
            <a:endParaRPr b="1"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b="1" lang="en-US" sz="1200">
                <a:solidFill>
                  <a:srgbClr val="212121"/>
                </a:solidFill>
                <a:highlight>
                  <a:srgbClr val="FFFFFF"/>
                </a:highlight>
                <a:latin typeface="Roboto"/>
                <a:ea typeface="Roboto"/>
                <a:cs typeface="Roboto"/>
                <a:sym typeface="Roboto"/>
              </a:rPr>
              <a:t>November: Wreath Pick Up</a:t>
            </a:r>
            <a:endParaRPr b="1"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US" sz="1200">
                <a:solidFill>
                  <a:srgbClr val="212121"/>
                </a:solidFill>
                <a:highlight>
                  <a:srgbClr val="FFFFFF"/>
                </a:highlight>
                <a:latin typeface="Roboto"/>
                <a:ea typeface="Roboto"/>
                <a:cs typeface="Roboto"/>
                <a:sym typeface="Roboto"/>
              </a:rPr>
              <a:t>   Nov 11th: 1-6pm at GEC Office</a:t>
            </a:r>
            <a:endParaRPr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US" sz="1200">
                <a:solidFill>
                  <a:srgbClr val="212121"/>
                </a:solidFill>
                <a:highlight>
                  <a:srgbClr val="FFFFFF"/>
                </a:highlight>
                <a:latin typeface="Roboto"/>
                <a:ea typeface="Roboto"/>
                <a:cs typeface="Roboto"/>
                <a:sym typeface="Roboto"/>
              </a:rPr>
              <a:t>   Nov 10th: 1-6pm at Clark’s Greenhouse, Edgerton</a:t>
            </a:r>
            <a:endParaRPr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b="1" lang="en-US" sz="1200">
                <a:solidFill>
                  <a:srgbClr val="212121"/>
                </a:solidFill>
                <a:highlight>
                  <a:srgbClr val="FFFFFF"/>
                </a:highlight>
                <a:latin typeface="Roboto"/>
                <a:ea typeface="Roboto"/>
                <a:cs typeface="Roboto"/>
                <a:sym typeface="Roboto"/>
              </a:rPr>
              <a:t>November 24: Replacements/Add-ons Due</a:t>
            </a:r>
            <a:endParaRPr b="1"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US" sz="1200">
                <a:solidFill>
                  <a:srgbClr val="212121"/>
                </a:solidFill>
                <a:highlight>
                  <a:srgbClr val="FFFFFF"/>
                </a:highlight>
                <a:latin typeface="Roboto"/>
                <a:ea typeface="Roboto"/>
                <a:cs typeface="Roboto"/>
                <a:sym typeface="Roboto"/>
              </a:rPr>
              <a:t>   [Noble Valley items only]</a:t>
            </a:r>
            <a:endParaRPr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b="1" lang="en-US" sz="1200">
                <a:solidFill>
                  <a:srgbClr val="212121"/>
                </a:solidFill>
                <a:highlight>
                  <a:srgbClr val="FFFFFF"/>
                </a:highlight>
                <a:latin typeface="Roboto"/>
                <a:ea typeface="Roboto"/>
                <a:cs typeface="Roboto"/>
                <a:sym typeface="Roboto"/>
              </a:rPr>
              <a:t>Replacement/Add-On Pick Up: Date To be announced</a:t>
            </a:r>
            <a:endParaRPr b="1"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b="1" lang="en-US" sz="1200">
                <a:solidFill>
                  <a:srgbClr val="212121"/>
                </a:solidFill>
                <a:highlight>
                  <a:srgbClr val="FFFFFF"/>
                </a:highlight>
                <a:latin typeface="Roboto"/>
                <a:ea typeface="Roboto"/>
                <a:cs typeface="Roboto"/>
                <a:sym typeface="Roboto"/>
              </a:rPr>
              <a:t>December 4: Payment Due to Council</a:t>
            </a:r>
            <a:endParaRPr b="1" sz="1200">
              <a:solidFill>
                <a:srgbClr val="212121"/>
              </a:solidFill>
              <a:highlight>
                <a:srgbClr val="FFFFFF"/>
              </a:highlight>
              <a:latin typeface="Roboto"/>
              <a:ea typeface="Roboto"/>
              <a:cs typeface="Roboto"/>
              <a:sym typeface="Roboto"/>
            </a:endParaRPr>
          </a:p>
        </p:txBody>
      </p:sp>
      <p:pic>
        <p:nvPicPr>
          <p:cNvPr id="212" name="Google Shape;212;g3f63f13fa64_0_10"/>
          <p:cNvPicPr preferRelativeResize="0"/>
          <p:nvPr/>
        </p:nvPicPr>
        <p:blipFill>
          <a:blip r:embed="rId4">
            <a:alphaModFix/>
          </a:blip>
          <a:stretch>
            <a:fillRect/>
          </a:stretch>
        </p:blipFill>
        <p:spPr>
          <a:xfrm>
            <a:off x="8155873" y="362698"/>
            <a:ext cx="2737225" cy="2737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2"/>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96" name="Google Shape;96;p2"/>
          <p:cNvPicPr preferRelativeResize="0"/>
          <p:nvPr/>
        </p:nvPicPr>
        <p:blipFill rotWithShape="1">
          <a:blip r:embed="rId3">
            <a:alphaModFix/>
          </a:blip>
          <a:srcRect b="0" l="0" r="0" t="19"/>
          <a:stretch/>
        </p:blipFill>
        <p:spPr>
          <a:xfrm>
            <a:off x="20" y="1282"/>
            <a:ext cx="12191980" cy="68567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0" name="Shape 100"/>
        <p:cNvGrpSpPr/>
        <p:nvPr/>
      </p:nvGrpSpPr>
      <p:grpSpPr>
        <a:xfrm>
          <a:off x="0" y="0"/>
          <a:ext cx="0" cy="0"/>
          <a:chOff x="0" y="0"/>
          <a:chExt cx="0" cy="0"/>
        </a:xfrm>
      </p:grpSpPr>
      <p:sp>
        <p:nvSpPr>
          <p:cNvPr id="101" name="Google Shape;101;p3"/>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02" name="Google Shape;102;p3"/>
          <p:cNvPicPr preferRelativeResize="0"/>
          <p:nvPr/>
        </p:nvPicPr>
        <p:blipFill rotWithShape="1">
          <a:blip r:embed="rId3">
            <a:alphaModFix/>
          </a:blip>
          <a:srcRect b="19" l="0" r="0" t="0"/>
          <a:stretch/>
        </p:blipFill>
        <p:spPr>
          <a:xfrm>
            <a:off x="20" y="1282"/>
            <a:ext cx="12191980" cy="68567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sp>
        <p:nvSpPr>
          <p:cNvPr id="107" name="Google Shape;107;p4"/>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08" name="Google Shape;108;p4"/>
          <p:cNvPicPr preferRelativeResize="0"/>
          <p:nvPr/>
        </p:nvPicPr>
        <p:blipFill rotWithShape="1">
          <a:blip r:embed="rId3">
            <a:alphaModFix/>
          </a:blip>
          <a:srcRect b="19" l="0" r="0" t="0"/>
          <a:stretch/>
        </p:blipFill>
        <p:spPr>
          <a:xfrm>
            <a:off x="20" y="1282"/>
            <a:ext cx="12191980" cy="685671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5"/>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14" name="Google Shape;114;p5"/>
          <p:cNvPicPr preferRelativeResize="0"/>
          <p:nvPr/>
        </p:nvPicPr>
        <p:blipFill rotWithShape="1">
          <a:blip r:embed="rId3">
            <a:alphaModFix/>
          </a:blip>
          <a:srcRect b="19" l="0" r="0" t="0"/>
          <a:stretch/>
        </p:blipFill>
        <p:spPr>
          <a:xfrm>
            <a:off x="20" y="1282"/>
            <a:ext cx="12191980" cy="685671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sp>
        <p:nvSpPr>
          <p:cNvPr id="119" name="Google Shape;119;p6"/>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20" name="Google Shape;120;p6"/>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sp>
        <p:nvSpPr>
          <p:cNvPr id="125" name="Google Shape;125;p7"/>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26" name="Google Shape;126;p7"/>
          <p:cNvPicPr preferRelativeResize="0"/>
          <p:nvPr/>
        </p:nvPicPr>
        <p:blipFill rotWithShape="1">
          <a:blip r:embed="rId3">
            <a:alphaModFix/>
          </a:blip>
          <a:srcRect b="19" l="0" r="0" t="0"/>
          <a:stretch/>
        </p:blipFill>
        <p:spPr>
          <a:xfrm>
            <a:off x="20" y="1282"/>
            <a:ext cx="12191980" cy="685671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0" name="Shape 130"/>
        <p:cNvGrpSpPr/>
        <p:nvPr/>
      </p:nvGrpSpPr>
      <p:grpSpPr>
        <a:xfrm>
          <a:off x="0" y="0"/>
          <a:ext cx="0" cy="0"/>
          <a:chOff x="0" y="0"/>
          <a:chExt cx="0" cy="0"/>
        </a:xfrm>
      </p:grpSpPr>
      <p:sp>
        <p:nvSpPr>
          <p:cNvPr id="131" name="Google Shape;131;p8"/>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2" name="Google Shape;132;p8"/>
          <p:cNvPicPr preferRelativeResize="0"/>
          <p:nvPr/>
        </p:nvPicPr>
        <p:blipFill rotWithShape="1">
          <a:blip r:embed="rId3">
            <a:alphaModFix/>
          </a:blip>
          <a:srcRect b="0" l="0" r="0" t="19"/>
          <a:stretch/>
        </p:blipFill>
        <p:spPr>
          <a:xfrm>
            <a:off x="20" y="1282"/>
            <a:ext cx="12191980" cy="685671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p9"/>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8" name="Google Shape;138;p9"/>
          <p:cNvPicPr preferRelativeResize="0"/>
          <p:nvPr/>
        </p:nvPicPr>
        <p:blipFill rotWithShape="1">
          <a:blip r:embed="rId3">
            <a:alphaModFix/>
          </a:blip>
          <a:srcRect b="0" l="0" r="0" t="19"/>
          <a:stretch/>
        </p:blipFill>
        <p:spPr>
          <a:xfrm>
            <a:off x="20" y="1282"/>
            <a:ext cx="12191980" cy="685671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2026-05-19T16:31:15Z</dcterms:created>
  <dc:creator>Jordan Whitt</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0x010100A550E7C51B583D428CED8019836FD4F3</vt:lpwstr>
  </property>
  <property fmtid="{D5CDD505-2E9C-101B-9397-08002B2CF9AE}" pid="3" name="MediaServiceImageTags">
    <vt:lpwstr/>
  </property>
</Properties>
</file>